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charset="0"/>
      <p:regular r:id="rId11"/>
    </p:embeddedFont>
    <p:embeddedFont>
      <p:font typeface="Outfit Extra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555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Machine Learning Approach to Sales Prediction</a:t>
            </a:r>
          </a:p>
        </p:txBody>
      </p:sp>
      <p:sp>
        <p:nvSpPr>
          <p:cNvPr id="4" name="Text 1"/>
          <p:cNvSpPr/>
          <p:nvPr/>
        </p:nvSpPr>
        <p:spPr>
          <a:xfrm>
            <a:off x="793789" y="63719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Swagata Priyadarshini Das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7348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ADTU/0/2024-26/MCAM/022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967CC-7408-B6CA-6F43-56E3F9144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504" y="639241"/>
            <a:ext cx="1771897" cy="17433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22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Introduction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214688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214688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Objective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96240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Predict Sales using Linear Regression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3214688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214688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Dataset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3962400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Advertising.csv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Features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TV, Radio, Newspaper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Target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Sales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41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Data Preparation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97311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328154"/>
            <a:ext cx="36647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Loaded dataset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3992880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using pandas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97311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328154"/>
            <a:ext cx="3664863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3502462"/>
            <a:ext cx="3185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Removed missing values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171748" y="3992880"/>
            <a:ext cx="366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using dropna()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47526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107662"/>
            <a:ext cx="7556421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5281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Split data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280190" y="57723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into features (X) and target (Y)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Model Building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90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Train-test split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(80% Train, 20% Test)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43126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Trained Linear Regression model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54674" y="5546527"/>
            <a:ext cx="2982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Generated predictions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 test data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5061347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Model Evaluation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7241" y="1736884"/>
            <a:ext cx="628102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32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R² Score for accuracy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7241" y="2131576"/>
            <a:ext cx="628102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MSE, </a:t>
            </a:r>
            <a:r>
              <a:rPr lang="en-US" sz="28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RMSE</a:t>
            </a:r>
            <a:r>
              <a:rPr lang="en-US" sz="24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MAE for </a:t>
            </a:r>
            <a:r>
              <a:rPr lang="en-US" sz="32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error</a:t>
            </a:r>
            <a:r>
              <a:rPr lang="en-US" sz="24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measurement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7241" y="2526268"/>
            <a:ext cx="628102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32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Also used 5-Fold Cross-Validation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56" y="1782366"/>
            <a:ext cx="5652849" cy="5652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652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Visualizations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9750"/>
            <a:ext cx="5040035" cy="446043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157" y="1809750"/>
            <a:ext cx="5040035" cy="44396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67833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 Actual vs Predicted Scatter Plot                                                                                  • Line Plot comparing actual and predicted values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717268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93225"/>
            <a:ext cx="7018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Model Saving &amp; Conclusion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9421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51765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536364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6083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Saved model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65742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using pickle (model.sav)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9421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51396" y="51765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562" y="536364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1396" y="6083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performs well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51396" y="65742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 sales prediction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9421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4568" y="51765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5363647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4568" y="6083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Useful for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4568" y="65742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marketing budget planning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260" y="0"/>
            <a:ext cx="961733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150</Words>
  <Application>Microsoft Office PowerPoint</Application>
  <PresentationFormat>Custom</PresentationFormat>
  <Paragraphs>49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Outfit Extra Bold</vt:lpstr>
      <vt:lpstr>Times New Roman</vt:lpstr>
      <vt:lpstr>Arimo</vt:lpstr>
      <vt:lpstr>Outfit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RANJAN KUMAR DAS</dc:creator>
  <cp:lastModifiedBy>RANJAN KUMAR DAS</cp:lastModifiedBy>
  <cp:revision>3</cp:revision>
  <dcterms:created xsi:type="dcterms:W3CDTF">2025-11-24T17:36:08Z</dcterms:created>
  <dcterms:modified xsi:type="dcterms:W3CDTF">2025-11-24T19:28:26Z</dcterms:modified>
</cp:coreProperties>
</file>